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A/OfJ22GGNwfSWgXSXC/a1mgN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4cb28ed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4cb28ed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e02a6d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4e02a6d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colab.research.google.com/drive/1OUJ_uSVjGWJG8jp56mchuNfP9c_ArXjG?authuser=1#scrollTo=n_e8APOawN_Z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852475" y="2919725"/>
            <a:ext cx="703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Distributions of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numerical columns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Distributions.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Skewness.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Removing outliers?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DISTRIBUTIONS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Remember to check out the distribution of your numerical columns!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use: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data[col]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hist(bins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plt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show()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sns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boxplot(y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data[</a:t>
            </a:r>
            <a:r>
              <a:rPr lang="en" sz="16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plt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show()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cb28ed2a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SKEWNESS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4cb28ed2a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4cb28ed2a_0_1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check the Skewness of you columns with sp.skew().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Acceptable values are within [-2,2]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there are a lot of values “skewed” and you remove them, you will lose a lot of information.  Consider some transformation of the column: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Sqrt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Standarize...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e02a6d59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4e02a6d59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4e02a6d59_0_2"/>
          <p:cNvSpPr txBox="1"/>
          <p:nvPr/>
        </p:nvSpPr>
        <p:spPr>
          <a:xfrm>
            <a:off x="825100" y="156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Jupyter notebook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